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2" r:id="rId1"/>
  </p:sldMasterIdLst>
  <p:notesMasterIdLst>
    <p:notesMasterId r:id="rId3"/>
  </p:notesMasterIdLst>
  <p:handoutMasterIdLst>
    <p:handoutMasterId r:id="rId4"/>
  </p:handoutMasterIdLst>
  <p:sldIdLst>
    <p:sldId id="433" r:id="rId2"/>
  </p:sldIdLst>
  <p:sldSz cx="9144000" cy="6858000" type="screen4x3"/>
  <p:notesSz cx="6888163" cy="10020300"/>
  <p:defaultTextStyle>
    <a:defPPr>
      <a:defRPr lang="en-US"/>
    </a:defPPr>
    <a:lvl1pPr algn="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FF"/>
    <a:srgbClr val="00CCFF"/>
    <a:srgbClr val="33CC33"/>
    <a:srgbClr val="0000FF"/>
    <a:srgbClr val="99CCFF"/>
    <a:srgbClr val="008000"/>
    <a:srgbClr val="663300"/>
    <a:srgbClr val="006600"/>
    <a:srgbClr val="996633"/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08FB837D-C827-4EFA-A057-4D05807E0F7C}" styleName="Стиль из темы 1 - акцент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638B1855-1B75-4FBE-930C-398BA8C253C6}" styleName="Стиль из темы 2 - акцент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FABFCF23-3B69-468F-B69F-88F6DE6A72F2}" styleName="Средний стиль 1 -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22838BEF-8BB2-4498-84A7-C5851F593DF1}" styleName="Средний стиль 4 -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69CF1AB2-1976-4502-BF36-3FF5EA218861}" styleName="Средний стиль 4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16D9F66E-5EB9-4882-86FB-DCBF35E3C3E4}" styleName="Средний стиль 4 - акцент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69C7853C-536D-4A76-A0AE-DD22124D55A5}" styleName="Стиль из темы 1 - акцент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35758FB7-9AC5-4552-8A53-C91805E547FA}" styleName="Стиль из темы 1 - акцент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8FD4443E-F989-4FC4-A0C8-D5A2AF1F390B}" styleName="Темный стиль 1 - акцент 5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wholeTbl>
    <a:band1H>
      <a:tcStyle>
        <a:tcBdr/>
        <a:fill>
          <a:solidFill>
            <a:schemeClr val="accent5">
              <a:shade val="60000"/>
            </a:schemeClr>
          </a:solidFill>
        </a:fill>
      </a:tcStyle>
    </a:band1H>
    <a:band1V>
      <a:tcStyle>
        <a:tcBdr/>
        <a:fill>
          <a:solidFill>
            <a:schemeClr val="accent5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5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5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5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775DCB02-9BB8-47FD-8907-85C794F793BA}" styleName="Стиль из темы 1 - акцент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C4B1156A-380E-4F78-BDF5-A606A8083BF9}" styleName="Средний стиль 4 - акцент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8A107856-5554-42FB-B03E-39F5DBC370BA}" styleName="Средний стиль 4 -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10A1B5D5-9B99-4C35-A422-299274C87663}" styleName="Средний стиль 1 - акцент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577" autoAdjust="0"/>
    <p:restoredTop sz="94704" autoAdjust="0"/>
  </p:normalViewPr>
  <p:slideViewPr>
    <p:cSldViewPr>
      <p:cViewPr>
        <p:scale>
          <a:sx n="80" d="100"/>
          <a:sy n="80" d="100"/>
        </p:scale>
        <p:origin x="-844" y="53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8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2"/>
            <a:ext cx="2984870" cy="5010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589" tIns="46794" rIns="93589" bIns="46794" numCol="1" anchor="t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805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01699" y="2"/>
            <a:ext cx="2984870" cy="5010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589" tIns="46794" rIns="93589" bIns="46794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805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9517548"/>
            <a:ext cx="2984870" cy="5010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589" tIns="46794" rIns="93589" bIns="46794" numCol="1" anchor="b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805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01699" y="9517548"/>
            <a:ext cx="2984870" cy="5010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589" tIns="46794" rIns="93589" bIns="46794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fld id="{CAAC3FCA-11A5-4834-9BFD-07BAD402C0E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539226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97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2"/>
            <a:ext cx="2984870" cy="5010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589" tIns="46794" rIns="93589" bIns="46794" numCol="1" anchor="t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897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01699" y="2"/>
            <a:ext cx="2984870" cy="5010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589" tIns="46794" rIns="93589" bIns="46794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686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39800" y="752475"/>
            <a:ext cx="5008563" cy="375761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897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8817" y="4759645"/>
            <a:ext cx="5510530" cy="45091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589" tIns="46794" rIns="93589" bIns="4679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2897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9517548"/>
            <a:ext cx="2984870" cy="5010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589" tIns="46794" rIns="93589" bIns="46794" numCol="1" anchor="b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897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01699" y="9517548"/>
            <a:ext cx="2984870" cy="5010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589" tIns="46794" rIns="93589" bIns="46794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fld id="{B261C00E-BD6F-4977-A5AE-D061D18897C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276841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261C00E-BD6F-4977-A5AE-D061D18897C6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ый треугольник 3"/>
          <p:cNvSpPr/>
          <p:nvPr/>
        </p:nvSpPr>
        <p:spPr>
          <a:xfrm>
            <a:off x="0" y="4664075"/>
            <a:ext cx="9150350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grpSp>
        <p:nvGrpSpPr>
          <p:cNvPr id="5" name="Группа 15"/>
          <p:cNvGrpSpPr>
            <a:grpSpLocks/>
          </p:cNvGrpSpPr>
          <p:nvPr/>
        </p:nvGrpSpPr>
        <p:grpSpPr bwMode="auto">
          <a:xfrm>
            <a:off x="-3175" y="4953000"/>
            <a:ext cx="9147175" cy="1911350"/>
            <a:chOff x="-3765" y="4832896"/>
            <a:chExt cx="9147765" cy="2032192"/>
          </a:xfrm>
        </p:grpSpPr>
        <p:sp>
          <p:nvSpPr>
            <p:cNvPr id="6" name="Полилиния 5"/>
            <p:cNvSpPr>
              <a:spLocks/>
            </p:cNvSpPr>
            <p:nvPr/>
          </p:nvSpPr>
          <p:spPr bwMode="auto">
            <a:xfrm>
              <a:off x="1687032" y="4832896"/>
              <a:ext cx="7456968" cy="51817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>
              <a:extLst/>
            </a:lstStyle>
            <a:p>
              <a:pPr>
                <a:defRPr/>
              </a:pPr>
              <a:endParaRPr lang="en-US"/>
            </a:p>
          </p:txBody>
        </p:sp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35926" y="5135025"/>
              <a:ext cx="9108074" cy="838869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>
              <a:extLst/>
            </a:lstStyle>
            <a:p>
              <a:pPr>
                <a:defRPr/>
              </a:pPr>
              <a:endParaRPr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>
                <a:defRPr/>
              </a:pPr>
              <a:endParaRPr lang="en-US"/>
            </a:p>
          </p:txBody>
        </p:sp>
        <p:cxnSp>
          <p:nvCxnSpPr>
            <p:cNvPr id="10" name="Прямая соединительная линия 9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anchor="b"/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11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2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13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F821E357-D3EE-4A6C-8FDE-1E889E84AB1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7055C8-38A7-45EA-9ADC-148E2E48D03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07230E-8FC7-4537-8451-1FD780AB666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295400-7098-4015-BC9C-974009CCCE1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ашивка 3"/>
          <p:cNvSpPr/>
          <p:nvPr/>
        </p:nvSpPr>
        <p:spPr>
          <a:xfrm>
            <a:off x="3636963" y="3005138"/>
            <a:ext cx="182562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>
              <a:defRPr/>
            </a:pPr>
            <a:endParaRPr lang="en-US"/>
          </a:p>
        </p:txBody>
      </p:sp>
      <p:sp>
        <p:nvSpPr>
          <p:cNvPr id="5" name="Нашивка 4"/>
          <p:cNvSpPr/>
          <p:nvPr/>
        </p:nvSpPr>
        <p:spPr>
          <a:xfrm>
            <a:off x="3449638" y="3005138"/>
            <a:ext cx="18415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anchor="b"/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7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8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336EE63F-5C19-45AF-ABFB-23E78702CC3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B6CE657B-5D4C-4C2B-A4C2-053E1BD86E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/>
          <a:lstStyle>
            <a:lvl1pPr>
              <a:defRPr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7BA6E6A-55FF-490E-8D3E-E9AE70BDD5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F0C41A6-BEED-47AA-BE85-E771965D2EF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A79DC5-743C-4F0E-8763-F6E18BC461B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18B979A3-0EB4-4DA5-9306-CB32AA152CA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олилиния 4"/>
          <p:cNvSpPr>
            <a:spLocks/>
          </p:cNvSpPr>
          <p:nvPr/>
        </p:nvSpPr>
        <p:spPr bwMode="auto">
          <a:xfrm>
            <a:off x="715963" y="5002213"/>
            <a:ext cx="3802062" cy="14430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Полилиния 5"/>
          <p:cNvSpPr>
            <a:spLocks/>
          </p:cNvSpPr>
          <p:nvPr/>
        </p:nvSpPr>
        <p:spPr bwMode="auto">
          <a:xfrm>
            <a:off x="-53975" y="5784850"/>
            <a:ext cx="380206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Прямоугольный треугольник 6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Нашивка 8"/>
          <p:cNvSpPr/>
          <p:nvPr/>
        </p:nvSpPr>
        <p:spPr>
          <a:xfrm>
            <a:off x="8664575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>
              <a:defRPr/>
            </a:pPr>
            <a:endParaRPr lang="en-US"/>
          </a:p>
        </p:txBody>
      </p:sp>
      <p:sp>
        <p:nvSpPr>
          <p:cNvPr id="10" name="Нашивка 9"/>
          <p:cNvSpPr/>
          <p:nvPr/>
        </p:nvSpPr>
        <p:spPr>
          <a:xfrm>
            <a:off x="8477250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>
              <a:defRPr/>
            </a:pPr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tIns="0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1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12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3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63FA974E-A1C1-491B-A3A9-AD95509EBF8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715963" y="5002213"/>
            <a:ext cx="3802062" cy="14430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-53975" y="5784850"/>
            <a:ext cx="380206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105" name="Текст 29"/>
          <p:cNvSpPr>
            <a:spLocks noGrp="1"/>
          </p:cNvSpPr>
          <p:nvPr>
            <p:ph type="body" idx="1"/>
          </p:nvPr>
        </p:nvSpPr>
        <p:spPr bwMode="auto">
          <a:xfrm>
            <a:off x="457200" y="1481138"/>
            <a:ext cx="8229600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825" y="6408738"/>
            <a:ext cx="1919288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79913" y="6408738"/>
            <a:ext cx="2351087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113" y="6408738"/>
            <a:ext cx="366712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61262AA6-0941-44AF-8F61-FAA6FC176B8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1" r:id="rId1"/>
    <p:sldLayoutId id="2147483707" r:id="rId2"/>
    <p:sldLayoutId id="2147483712" r:id="rId3"/>
    <p:sldLayoutId id="2147483713" r:id="rId4"/>
    <p:sldLayoutId id="2147483714" r:id="rId5"/>
    <p:sldLayoutId id="2147483715" r:id="rId6"/>
    <p:sldLayoutId id="2147483708" r:id="rId7"/>
    <p:sldLayoutId id="2147483716" r:id="rId8"/>
    <p:sldLayoutId id="2147483717" r:id="rId9"/>
    <p:sldLayoutId id="2147483709" r:id="rId10"/>
    <p:sldLayoutId id="2147483710" r:id="rId11"/>
  </p:sldLayoutIdLst>
  <p:transition/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9pPr>
      <a:extLst/>
    </p:titleStyle>
    <p:bodyStyle>
      <a:lvl1pPr marL="365125" indent="-255588" algn="l" rtl="0" eaLnBrk="0" fontAlgn="base" hangingPunct="0">
        <a:spcBef>
          <a:spcPts val="400"/>
        </a:spcBef>
        <a:spcAft>
          <a:spcPct val="0"/>
        </a:spcAft>
        <a:buClr>
          <a:schemeClr val="accent1"/>
        </a:buClr>
        <a:buSzPct val="68000"/>
        <a:buFont typeface="Wingdings 3" pitchFamily="18" charset="2"/>
        <a:buChar char=""/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0713" indent="-228600" algn="l" rtl="0" eaLnBrk="0" fontAlgn="base" hangingPunct="0">
        <a:spcBef>
          <a:spcPts val="325"/>
        </a:spcBef>
        <a:spcAft>
          <a:spcPct val="0"/>
        </a:spcAft>
        <a:buClr>
          <a:schemeClr val="accent1"/>
        </a:buClr>
        <a:buFont typeface="Verdana" pitchFamily="34" charset="0"/>
        <a:buChar char="◦"/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8838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SzPct val="100000"/>
        <a:buFont typeface="Wingdings 2" pitchFamily="18" charset="2"/>
        <a:buChar char="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8501090" y="6408738"/>
            <a:ext cx="512735" cy="365125"/>
          </a:xfrm>
        </p:spPr>
        <p:txBody>
          <a:bodyPr/>
          <a:lstStyle/>
          <a:p>
            <a:pPr>
              <a:defRPr/>
            </a:pPr>
            <a:r>
              <a:rPr lang="ru-RU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</a:t>
            </a:r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0" y="-99392"/>
            <a:ext cx="9144000" cy="100811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/>
          <a:p>
            <a:pPr algn="ctr">
              <a:defRPr/>
            </a:pPr>
            <a:r>
              <a:rPr lang="ru-RU" sz="20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Количество населенных пунктов и сельсоветов в разрезе районов по состоянию на 01.01.2026 года</a:t>
            </a:r>
            <a:endParaRPr lang="ru-RU" sz="2000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man Old Style" pitchFamily="18" charset="0"/>
            </a:endParaRPr>
          </a:p>
        </p:txBody>
      </p:sp>
      <p:graphicFrame>
        <p:nvGraphicFramePr>
          <p:cNvPr id="3" name="Объект 2"/>
          <p:cNvGraphicFramePr>
            <a:graphicFrameLocks noGrp="1"/>
          </p:cNvGraphicFramePr>
          <p:nvPr>
            <p:ph sz="quarter" idx="2"/>
            <p:extLst>
              <p:ext uri="{D42A27DB-BD31-4B8C-83A1-F6EECF244321}">
                <p14:modId xmlns:p14="http://schemas.microsoft.com/office/powerpoint/2010/main" val="481717299"/>
              </p:ext>
            </p:extLst>
          </p:nvPr>
        </p:nvGraphicFramePr>
        <p:xfrm>
          <a:off x="251520" y="908720"/>
          <a:ext cx="8568952" cy="582147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16024"/>
                <a:gridCol w="1440160"/>
                <a:gridCol w="720080"/>
                <a:gridCol w="1337037"/>
                <a:gridCol w="1399267"/>
                <a:gridCol w="847300"/>
                <a:gridCol w="1335224"/>
                <a:gridCol w="1273860"/>
              </a:tblGrid>
              <a:tr h="435500">
                <a:tc rowSpan="3">
                  <a:txBody>
                    <a:bodyPr/>
                    <a:lstStyle/>
                    <a:p>
                      <a:pPr algn="l" fontAlgn="t"/>
                      <a:r>
                        <a:rPr kumimoji="0" lang="ru-RU" sz="1200" b="1" u="none" strike="noStrike" kern="1200" dirty="0"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№ </a:t>
                      </a:r>
                      <a:r>
                        <a:rPr kumimoji="0" lang="ru-RU" sz="1200" b="1" u="none" strike="noStrike" kern="1200" dirty="0" err="1"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п.п</a:t>
                      </a:r>
                      <a:r>
                        <a:rPr kumimoji="0" lang="ru-RU" sz="1200" b="1" u="none" strike="noStrike" kern="1200" dirty="0"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.</a:t>
                      </a:r>
                    </a:p>
                  </a:txBody>
                  <a:tcPr marL="3513" marR="3513" marT="3513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 fontAlgn="t"/>
                      <a:r>
                        <a:rPr kumimoji="0" lang="ru-RU" sz="1200" b="1" u="none" strike="noStrike" kern="1200" dirty="0"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Наименование района</a:t>
                      </a:r>
                    </a:p>
                  </a:txBody>
                  <a:tcPr marL="3513" marR="3513" marT="3513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6">
                  <a:txBody>
                    <a:bodyPr/>
                    <a:lstStyle/>
                    <a:p>
                      <a:pPr algn="ctr" fontAlgn="t"/>
                      <a:r>
                        <a:rPr kumimoji="0" lang="ru-RU" sz="1200" b="1" u="none" strike="noStrike" kern="1200" dirty="0"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Количество АТЕ и ТЕ в реестре Гомельской области</a:t>
                      </a:r>
                    </a:p>
                  </a:txBody>
                  <a:tcPr marL="3513" marR="3513" marT="3513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3461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t"/>
                      <a:r>
                        <a:rPr kumimoji="0" lang="ru-RU" sz="1200" b="1" u="none" strike="noStrike" kern="1200" dirty="0"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сельсоветы</a:t>
                      </a:r>
                    </a:p>
                  </a:txBody>
                  <a:tcPr marL="3513" marR="3513" marT="3513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t"/>
                      <a:r>
                        <a:rPr kumimoji="0" lang="ru-RU" sz="1200" b="1" u="none" strike="noStrike" kern="1200" dirty="0"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населенные пункты</a:t>
                      </a:r>
                    </a:p>
                  </a:txBody>
                  <a:tcPr marL="3513" marR="3513" marT="3513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84205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kumimoji="0" lang="ru-RU" sz="1200" b="1" u="none" strike="noStrike" kern="1200" dirty="0"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всего</a:t>
                      </a:r>
                    </a:p>
                  </a:txBody>
                  <a:tcPr marL="3513" marR="3513" marT="3513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kumimoji="0" lang="ru-RU" sz="1200" b="1" u="none" strike="noStrike" kern="1200" dirty="0"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из них с зарегистрированными границами</a:t>
                      </a:r>
                    </a:p>
                  </a:txBody>
                  <a:tcPr marL="3513" marR="3513" marT="3513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kumimoji="0" lang="ru-RU" sz="1200" b="1" u="none" strike="noStrike" kern="1200" dirty="0"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% </a:t>
                      </a:r>
                      <a:r>
                        <a:rPr kumimoji="0" lang="ru-RU" sz="1200" b="1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зарегистрированных </a:t>
                      </a:r>
                      <a:r>
                        <a:rPr kumimoji="0" lang="ru-RU" sz="1200" b="1" u="none" strike="noStrike" kern="1200" dirty="0"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границ</a:t>
                      </a:r>
                    </a:p>
                  </a:txBody>
                  <a:tcPr marL="3513" marR="3513" marT="3513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kumimoji="0" lang="ru-RU" sz="1200" b="1" u="none" strike="noStrike" kern="1200" dirty="0"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всего</a:t>
                      </a:r>
                    </a:p>
                  </a:txBody>
                  <a:tcPr marL="3513" marR="3513" marT="3513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kumimoji="0" lang="ru-RU" sz="1200" b="1" u="none" strike="noStrike" kern="1200" dirty="0"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из них с зарегистрированными границами</a:t>
                      </a:r>
                    </a:p>
                  </a:txBody>
                  <a:tcPr marL="3513" marR="3513" marT="3513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kumimoji="0" lang="ru-RU" sz="1200" b="1" u="none" strike="noStrike" kern="1200" dirty="0"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% </a:t>
                      </a:r>
                      <a:r>
                        <a:rPr kumimoji="0" lang="ru-RU" sz="1200" b="1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зарегистрированных </a:t>
                      </a:r>
                      <a:r>
                        <a:rPr kumimoji="0" lang="ru-RU" sz="1200" b="1" u="none" strike="noStrike" kern="1200" dirty="0"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границ</a:t>
                      </a:r>
                    </a:p>
                  </a:txBody>
                  <a:tcPr marL="3513" marR="3513" marT="3513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2187">
                <a:tc>
                  <a:txBody>
                    <a:bodyPr/>
                    <a:lstStyle/>
                    <a:p>
                      <a:pPr algn="l" fontAlgn="t"/>
                      <a:r>
                        <a:rPr kumimoji="0" lang="ru-RU" sz="1200" b="1" u="none" strike="noStrike" kern="1200" dirty="0"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3513" marR="3513" marT="3513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kumimoji="0" lang="ru-RU" sz="1200" b="1" u="none" strike="noStrike" kern="1200" dirty="0"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Брагинский</a:t>
                      </a:r>
                    </a:p>
                  </a:txBody>
                  <a:tcPr marL="3513" marR="3513" marT="3513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kumimoji="0" lang="ru-RU" sz="1200" b="1" u="none" strike="noStrike" kern="1200" dirty="0"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7</a:t>
                      </a:r>
                    </a:p>
                  </a:txBody>
                  <a:tcPr marL="3513" marR="3513" marT="351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kumimoji="0" lang="ru-RU" sz="1200" b="1" u="none" strike="noStrike" kern="1200" dirty="0"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7</a:t>
                      </a:r>
                    </a:p>
                  </a:txBody>
                  <a:tcPr marL="3513" marR="3513" marT="351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kumimoji="0" lang="ru-RU" sz="1200" b="1" u="none" strike="noStrike" kern="1200" dirty="0"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100</a:t>
                      </a:r>
                    </a:p>
                  </a:txBody>
                  <a:tcPr marL="3513" marR="3513" marT="3513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kumimoji="0" lang="ru-RU" sz="1200" b="1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76</a:t>
                      </a:r>
                      <a:endParaRPr kumimoji="0" lang="ru-RU" sz="1200" b="1" u="none" strike="noStrike" kern="1200" dirty="0">
                        <a:solidFill>
                          <a:schemeClr val="tx1"/>
                        </a:solidFill>
                        <a:effectLst/>
                        <a:latin typeface="Bookman Old Style" pitchFamily="18" charset="0"/>
                        <a:ea typeface="+mn-ea"/>
                        <a:cs typeface="+mn-cs"/>
                      </a:endParaRPr>
                    </a:p>
                  </a:txBody>
                  <a:tcPr marL="3513" marR="3513" marT="3513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kumimoji="0" lang="ru-RU" sz="1200" b="1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76</a:t>
                      </a:r>
                      <a:endParaRPr kumimoji="0" lang="ru-RU" sz="1200" b="1" u="none" strike="noStrike" kern="1200" dirty="0">
                        <a:solidFill>
                          <a:schemeClr val="tx1"/>
                        </a:solidFill>
                        <a:effectLst/>
                        <a:latin typeface="Bookman Old Style" pitchFamily="18" charset="0"/>
                        <a:ea typeface="+mn-ea"/>
                        <a:cs typeface="+mn-cs"/>
                      </a:endParaRPr>
                    </a:p>
                  </a:txBody>
                  <a:tcPr marL="3513" marR="3513" marT="3513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kumimoji="0" lang="ru-RU" sz="1200" b="1" u="none" strike="noStrike" kern="1200" dirty="0"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100</a:t>
                      </a:r>
                    </a:p>
                  </a:txBody>
                  <a:tcPr marL="3513" marR="3513" marT="351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8664">
                <a:tc>
                  <a:txBody>
                    <a:bodyPr/>
                    <a:lstStyle/>
                    <a:p>
                      <a:pPr algn="l" fontAlgn="b"/>
                      <a:r>
                        <a:rPr kumimoji="0" lang="ru-RU" sz="1200" b="1" u="none" strike="noStrike" kern="1200" dirty="0"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marL="3513" marR="3513" marT="351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kumimoji="0" lang="ru-RU" sz="1200" b="1" u="none" strike="noStrike" kern="1200"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Б.К.Кошелево</a:t>
                      </a:r>
                    </a:p>
                  </a:txBody>
                  <a:tcPr marL="3513" marR="3513" marT="351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kumimoji="0" lang="ru-RU" sz="1200" b="1" u="none" strike="noStrike" kern="1200" dirty="0"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15</a:t>
                      </a:r>
                    </a:p>
                  </a:txBody>
                  <a:tcPr marL="3513" marR="3513" marT="351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kumimoji="0" lang="ru-RU" sz="1200" b="1" u="none" strike="noStrike" kern="1200" dirty="0"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15</a:t>
                      </a:r>
                    </a:p>
                  </a:txBody>
                  <a:tcPr marL="3513" marR="3513" marT="351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kumimoji="0" lang="ru-RU" sz="1200" b="1" u="none" strike="noStrike" kern="1200" dirty="0"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100</a:t>
                      </a:r>
                    </a:p>
                  </a:txBody>
                  <a:tcPr marL="3513" marR="3513" marT="3513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kumimoji="0" lang="ru-RU" sz="1200" b="1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229</a:t>
                      </a:r>
                      <a:endParaRPr kumimoji="0" lang="ru-RU" sz="1200" b="1" u="none" strike="noStrike" kern="1200" dirty="0">
                        <a:solidFill>
                          <a:schemeClr val="tx1"/>
                        </a:solidFill>
                        <a:effectLst/>
                        <a:latin typeface="Bookman Old Style" pitchFamily="18" charset="0"/>
                        <a:ea typeface="+mn-ea"/>
                        <a:cs typeface="+mn-cs"/>
                      </a:endParaRPr>
                    </a:p>
                  </a:txBody>
                  <a:tcPr marL="3513" marR="3513" marT="351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kumimoji="0" lang="ru-RU" sz="1200" b="1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229</a:t>
                      </a:r>
                      <a:endParaRPr kumimoji="0" lang="ru-RU" sz="1200" b="1" u="none" strike="noStrike" kern="1200" dirty="0">
                        <a:solidFill>
                          <a:schemeClr val="tx1"/>
                        </a:solidFill>
                        <a:effectLst/>
                        <a:latin typeface="Bookman Old Style" pitchFamily="18" charset="0"/>
                        <a:ea typeface="+mn-ea"/>
                        <a:cs typeface="+mn-cs"/>
                      </a:endParaRPr>
                    </a:p>
                  </a:txBody>
                  <a:tcPr marL="3513" marR="3513" marT="351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kumimoji="0" lang="ru-RU" sz="1200" b="1" u="none" strike="noStrike" kern="1200" dirty="0"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100</a:t>
                      </a:r>
                    </a:p>
                  </a:txBody>
                  <a:tcPr marL="3513" marR="3513" marT="351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0813">
                <a:tc>
                  <a:txBody>
                    <a:bodyPr/>
                    <a:lstStyle/>
                    <a:p>
                      <a:pPr algn="l" fontAlgn="b"/>
                      <a:r>
                        <a:rPr kumimoji="0" lang="ru-RU" sz="1200" b="1" u="none" strike="noStrike" kern="1200" dirty="0"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3</a:t>
                      </a:r>
                    </a:p>
                  </a:txBody>
                  <a:tcPr marL="3513" marR="3513" marT="351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kumimoji="0" lang="ru-RU" sz="1200" b="1" u="none" strike="noStrike" kern="1200"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Ветковский</a:t>
                      </a:r>
                    </a:p>
                  </a:txBody>
                  <a:tcPr marL="3513" marR="3513" marT="351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kumimoji="0" lang="ru-RU" sz="1200" b="1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8</a:t>
                      </a:r>
                      <a:endParaRPr kumimoji="0" lang="ru-RU" sz="1200" b="1" u="none" strike="noStrike" kern="1200" dirty="0">
                        <a:solidFill>
                          <a:schemeClr val="tx1"/>
                        </a:solidFill>
                        <a:effectLst/>
                        <a:latin typeface="Bookman Old Style" pitchFamily="18" charset="0"/>
                        <a:ea typeface="+mn-ea"/>
                        <a:cs typeface="+mn-cs"/>
                      </a:endParaRPr>
                    </a:p>
                  </a:txBody>
                  <a:tcPr marL="3513" marR="3513" marT="351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kumimoji="0" lang="ru-RU" sz="1200" b="1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8</a:t>
                      </a:r>
                      <a:endParaRPr kumimoji="0" lang="ru-RU" sz="1200" b="1" u="none" strike="noStrike" kern="1200" dirty="0">
                        <a:solidFill>
                          <a:schemeClr val="tx1"/>
                        </a:solidFill>
                        <a:effectLst/>
                        <a:latin typeface="Bookman Old Style" pitchFamily="18" charset="0"/>
                        <a:ea typeface="+mn-ea"/>
                        <a:cs typeface="+mn-cs"/>
                      </a:endParaRPr>
                    </a:p>
                  </a:txBody>
                  <a:tcPr marL="3513" marR="3513" marT="351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kumimoji="0" lang="ru-RU" sz="1200" b="1" u="none" strike="noStrike" kern="1200" dirty="0"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100</a:t>
                      </a:r>
                    </a:p>
                  </a:txBody>
                  <a:tcPr marL="3513" marR="3513" marT="3513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kumimoji="0" lang="ru-RU" sz="1200" b="1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79</a:t>
                      </a:r>
                      <a:endParaRPr kumimoji="0" lang="ru-RU" sz="1200" b="1" u="none" strike="noStrike" kern="1200" dirty="0">
                        <a:solidFill>
                          <a:schemeClr val="tx1"/>
                        </a:solidFill>
                        <a:effectLst/>
                        <a:latin typeface="Bookman Old Style" pitchFamily="18" charset="0"/>
                        <a:ea typeface="+mn-ea"/>
                        <a:cs typeface="+mn-cs"/>
                      </a:endParaRPr>
                    </a:p>
                  </a:txBody>
                  <a:tcPr marL="3513" marR="3513" marT="351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kumimoji="0" lang="ru-RU" sz="1200" b="1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79</a:t>
                      </a:r>
                      <a:endParaRPr kumimoji="0" lang="ru-RU" sz="1200" b="1" u="none" strike="noStrike" kern="1200" dirty="0">
                        <a:solidFill>
                          <a:schemeClr val="tx1"/>
                        </a:solidFill>
                        <a:effectLst/>
                        <a:latin typeface="Bookman Old Style" pitchFamily="18" charset="0"/>
                        <a:ea typeface="+mn-ea"/>
                        <a:cs typeface="+mn-cs"/>
                      </a:endParaRPr>
                    </a:p>
                  </a:txBody>
                  <a:tcPr marL="3513" marR="3513" marT="351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kumimoji="0" lang="ru-RU" sz="1200" b="1" u="none" strike="noStrike" kern="1200" dirty="0"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100</a:t>
                      </a:r>
                    </a:p>
                  </a:txBody>
                  <a:tcPr marL="3513" marR="3513" marT="351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4843">
                <a:tc>
                  <a:txBody>
                    <a:bodyPr/>
                    <a:lstStyle/>
                    <a:p>
                      <a:pPr algn="l" fontAlgn="b"/>
                      <a:r>
                        <a:rPr kumimoji="0" lang="ru-RU" sz="1200" b="1" u="none" strike="noStrike" kern="1200" dirty="0"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4</a:t>
                      </a:r>
                    </a:p>
                  </a:txBody>
                  <a:tcPr marL="3513" marR="3513" marT="351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kumimoji="0" lang="ru-RU" sz="1200" b="1" u="none" strike="noStrike" kern="1200" dirty="0"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Гомельский</a:t>
                      </a:r>
                    </a:p>
                  </a:txBody>
                  <a:tcPr marL="3513" marR="3513" marT="351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kumimoji="0" lang="ru-RU" sz="1200" b="1" u="none" strike="noStrike" kern="1200" dirty="0"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21</a:t>
                      </a:r>
                    </a:p>
                  </a:txBody>
                  <a:tcPr marL="3513" marR="3513" marT="351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kumimoji="0" lang="ru-RU" sz="1200" b="1" u="none" strike="noStrike" kern="1200" dirty="0"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21</a:t>
                      </a:r>
                    </a:p>
                  </a:txBody>
                  <a:tcPr marL="3513" marR="3513" marT="351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kumimoji="0" lang="ru-RU" sz="1200" b="1" u="none" strike="noStrike" kern="1200" dirty="0"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100</a:t>
                      </a:r>
                    </a:p>
                  </a:txBody>
                  <a:tcPr marL="3513" marR="3513" marT="3513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kumimoji="0" lang="ru-RU" sz="1200" b="1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184</a:t>
                      </a:r>
                      <a:endParaRPr kumimoji="0" lang="ru-RU" sz="1200" b="1" u="none" strike="noStrike" kern="1200" dirty="0">
                        <a:solidFill>
                          <a:schemeClr val="tx1"/>
                        </a:solidFill>
                        <a:effectLst/>
                        <a:latin typeface="Bookman Old Style" pitchFamily="18" charset="0"/>
                        <a:ea typeface="+mn-ea"/>
                        <a:cs typeface="+mn-cs"/>
                      </a:endParaRPr>
                    </a:p>
                  </a:txBody>
                  <a:tcPr marL="3513" marR="3513" marT="351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kumimoji="0" lang="ru-RU" sz="1200" b="1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184</a:t>
                      </a:r>
                      <a:endParaRPr kumimoji="0" lang="ru-RU" sz="1200" b="1" u="none" strike="noStrike" kern="1200" dirty="0">
                        <a:solidFill>
                          <a:schemeClr val="tx1"/>
                        </a:solidFill>
                        <a:effectLst/>
                        <a:latin typeface="Bookman Old Style" pitchFamily="18" charset="0"/>
                        <a:ea typeface="+mn-ea"/>
                        <a:cs typeface="+mn-cs"/>
                      </a:endParaRPr>
                    </a:p>
                  </a:txBody>
                  <a:tcPr marL="3513" marR="3513" marT="351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kumimoji="0" lang="ru-RU" sz="1200" b="1" u="none" strike="noStrike" kern="1200" dirty="0"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100</a:t>
                      </a:r>
                    </a:p>
                  </a:txBody>
                  <a:tcPr marL="3513" marR="3513" marT="351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0813">
                <a:tc>
                  <a:txBody>
                    <a:bodyPr/>
                    <a:lstStyle/>
                    <a:p>
                      <a:pPr algn="l" fontAlgn="b"/>
                      <a:r>
                        <a:rPr kumimoji="0" lang="ru-RU" sz="1200" b="1" u="none" strike="noStrike" kern="1200" dirty="0"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5</a:t>
                      </a:r>
                    </a:p>
                  </a:txBody>
                  <a:tcPr marL="3513" marR="3513" marT="351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kumimoji="0" lang="ru-RU" sz="1200" b="1" u="none" strike="noStrike" kern="1200" dirty="0" err="1"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Добрушский</a:t>
                      </a:r>
                      <a:endParaRPr kumimoji="0" lang="ru-RU" sz="1200" b="1" u="none" strike="noStrike" kern="1200" dirty="0">
                        <a:solidFill>
                          <a:schemeClr val="tx1"/>
                        </a:solidFill>
                        <a:effectLst/>
                        <a:latin typeface="Bookman Old Style" pitchFamily="18" charset="0"/>
                        <a:ea typeface="+mn-ea"/>
                        <a:cs typeface="+mn-cs"/>
                      </a:endParaRPr>
                    </a:p>
                  </a:txBody>
                  <a:tcPr marL="3513" marR="3513" marT="351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kumimoji="0" lang="ru-RU" sz="1200" b="1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13</a:t>
                      </a:r>
                      <a:endParaRPr kumimoji="0" lang="ru-RU" sz="1200" b="1" u="none" strike="noStrike" kern="1200" dirty="0">
                        <a:solidFill>
                          <a:schemeClr val="tx1"/>
                        </a:solidFill>
                        <a:effectLst/>
                        <a:latin typeface="Bookman Old Style" pitchFamily="18" charset="0"/>
                        <a:ea typeface="+mn-ea"/>
                        <a:cs typeface="+mn-cs"/>
                      </a:endParaRPr>
                    </a:p>
                  </a:txBody>
                  <a:tcPr marL="3513" marR="3513" marT="351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kumimoji="0" lang="ru-RU" sz="1200" b="1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13</a:t>
                      </a:r>
                      <a:endParaRPr kumimoji="0" lang="ru-RU" sz="1200" b="1" u="none" strike="noStrike" kern="1200" dirty="0">
                        <a:solidFill>
                          <a:schemeClr val="tx1"/>
                        </a:solidFill>
                        <a:effectLst/>
                        <a:latin typeface="Bookman Old Style" pitchFamily="18" charset="0"/>
                        <a:ea typeface="+mn-ea"/>
                        <a:cs typeface="+mn-cs"/>
                      </a:endParaRPr>
                    </a:p>
                  </a:txBody>
                  <a:tcPr marL="3513" marR="3513" marT="351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kumimoji="0" lang="ru-RU" sz="1200" b="1" u="none" strike="noStrike" kern="1200"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100</a:t>
                      </a:r>
                    </a:p>
                  </a:txBody>
                  <a:tcPr marL="3513" marR="3513" marT="3513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kumimoji="0" lang="ru-RU" sz="1200" b="1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82</a:t>
                      </a:r>
                      <a:endParaRPr kumimoji="0" lang="ru-RU" sz="1200" b="1" u="none" strike="noStrike" kern="1200" dirty="0">
                        <a:solidFill>
                          <a:schemeClr val="tx1"/>
                        </a:solidFill>
                        <a:effectLst/>
                        <a:latin typeface="Bookman Old Style" pitchFamily="18" charset="0"/>
                        <a:ea typeface="+mn-ea"/>
                        <a:cs typeface="+mn-cs"/>
                      </a:endParaRPr>
                    </a:p>
                  </a:txBody>
                  <a:tcPr marL="3513" marR="3513" marT="351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kumimoji="0" lang="ru-RU" sz="1200" b="1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82</a:t>
                      </a:r>
                      <a:endParaRPr kumimoji="0" lang="ru-RU" sz="1200" b="1" u="none" strike="noStrike" kern="1200" dirty="0">
                        <a:solidFill>
                          <a:schemeClr val="tx1"/>
                        </a:solidFill>
                        <a:effectLst/>
                        <a:latin typeface="Bookman Old Style" pitchFamily="18" charset="0"/>
                        <a:ea typeface="+mn-ea"/>
                        <a:cs typeface="+mn-cs"/>
                      </a:endParaRPr>
                    </a:p>
                  </a:txBody>
                  <a:tcPr marL="3513" marR="3513" marT="351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kumimoji="0" lang="ru-RU" sz="1200" b="1" u="none" strike="noStrike" kern="1200" dirty="0"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100</a:t>
                      </a:r>
                    </a:p>
                  </a:txBody>
                  <a:tcPr marL="3513" marR="3513" marT="351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0813">
                <a:tc>
                  <a:txBody>
                    <a:bodyPr/>
                    <a:lstStyle/>
                    <a:p>
                      <a:pPr algn="l" fontAlgn="b"/>
                      <a:r>
                        <a:rPr kumimoji="0" lang="ru-RU" sz="1200" b="1" u="none" strike="noStrike" kern="1200" dirty="0"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6</a:t>
                      </a:r>
                    </a:p>
                  </a:txBody>
                  <a:tcPr marL="3513" marR="3513" marT="351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kumimoji="0" lang="ru-RU" sz="1200" b="1" u="none" strike="noStrike" kern="1200"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Ельский</a:t>
                      </a:r>
                    </a:p>
                  </a:txBody>
                  <a:tcPr marL="3513" marR="3513" marT="351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kumimoji="0" lang="ru-RU" sz="1200" b="1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6</a:t>
                      </a:r>
                      <a:endParaRPr kumimoji="0" lang="ru-RU" sz="1200" b="1" u="none" strike="noStrike" kern="1200" dirty="0">
                        <a:solidFill>
                          <a:schemeClr val="tx1"/>
                        </a:solidFill>
                        <a:effectLst/>
                        <a:latin typeface="Bookman Old Style" pitchFamily="18" charset="0"/>
                        <a:ea typeface="+mn-ea"/>
                        <a:cs typeface="+mn-cs"/>
                      </a:endParaRPr>
                    </a:p>
                  </a:txBody>
                  <a:tcPr marL="3513" marR="3513" marT="351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kumimoji="0" lang="ru-RU" sz="1200" b="1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6</a:t>
                      </a:r>
                      <a:endParaRPr kumimoji="0" lang="ru-RU" sz="1200" b="1" u="none" strike="noStrike" kern="1200" dirty="0">
                        <a:solidFill>
                          <a:schemeClr val="tx1"/>
                        </a:solidFill>
                        <a:effectLst/>
                        <a:latin typeface="Bookman Old Style" pitchFamily="18" charset="0"/>
                        <a:ea typeface="+mn-ea"/>
                        <a:cs typeface="+mn-cs"/>
                      </a:endParaRPr>
                    </a:p>
                  </a:txBody>
                  <a:tcPr marL="3513" marR="3513" marT="351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kumimoji="0" lang="ru-RU" sz="1200" b="1" u="none" strike="noStrike" kern="1200" dirty="0"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100</a:t>
                      </a:r>
                    </a:p>
                  </a:txBody>
                  <a:tcPr marL="3513" marR="3513" marT="3513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kumimoji="0" lang="ru-RU" sz="1200" b="1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64</a:t>
                      </a:r>
                      <a:endParaRPr kumimoji="0" lang="ru-RU" sz="1200" b="1" u="none" strike="noStrike" kern="1200" dirty="0">
                        <a:solidFill>
                          <a:schemeClr val="tx1"/>
                        </a:solidFill>
                        <a:effectLst/>
                        <a:latin typeface="Bookman Old Style" pitchFamily="18" charset="0"/>
                        <a:ea typeface="+mn-ea"/>
                        <a:cs typeface="+mn-cs"/>
                      </a:endParaRPr>
                    </a:p>
                  </a:txBody>
                  <a:tcPr marL="3513" marR="3513" marT="351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kumimoji="0" lang="ru-RU" sz="1200" b="1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64</a:t>
                      </a:r>
                      <a:endParaRPr kumimoji="0" lang="ru-RU" sz="1200" b="1" u="none" strike="noStrike" kern="1200" dirty="0">
                        <a:solidFill>
                          <a:schemeClr val="tx1"/>
                        </a:solidFill>
                        <a:effectLst/>
                        <a:latin typeface="Bookman Old Style" pitchFamily="18" charset="0"/>
                        <a:ea typeface="+mn-ea"/>
                        <a:cs typeface="+mn-cs"/>
                      </a:endParaRPr>
                    </a:p>
                  </a:txBody>
                  <a:tcPr marL="3513" marR="3513" marT="351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kumimoji="0" lang="ru-RU" sz="1200" b="1" u="none" strike="noStrike" kern="1200" dirty="0"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100</a:t>
                      </a:r>
                    </a:p>
                  </a:txBody>
                  <a:tcPr marL="3513" marR="3513" marT="351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0813">
                <a:tc>
                  <a:txBody>
                    <a:bodyPr/>
                    <a:lstStyle/>
                    <a:p>
                      <a:pPr algn="l" fontAlgn="b"/>
                      <a:r>
                        <a:rPr kumimoji="0" lang="ru-RU" sz="1200" b="1" u="none" strike="noStrike" kern="1200" dirty="0"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7</a:t>
                      </a:r>
                    </a:p>
                  </a:txBody>
                  <a:tcPr marL="3513" marR="3513" marT="351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kumimoji="0" lang="ru-RU" sz="1200" b="1" u="none" strike="noStrike" kern="1200" dirty="0" err="1"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Житковичский</a:t>
                      </a:r>
                      <a:endParaRPr kumimoji="0" lang="ru-RU" sz="1200" b="1" u="none" strike="noStrike" kern="1200" dirty="0">
                        <a:solidFill>
                          <a:schemeClr val="tx1"/>
                        </a:solidFill>
                        <a:effectLst/>
                        <a:latin typeface="Bookman Old Style" pitchFamily="18" charset="0"/>
                        <a:ea typeface="+mn-ea"/>
                        <a:cs typeface="+mn-cs"/>
                      </a:endParaRPr>
                    </a:p>
                  </a:txBody>
                  <a:tcPr marL="3513" marR="3513" marT="351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kumimoji="0" lang="ru-RU" sz="1200" b="1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10</a:t>
                      </a:r>
                      <a:endParaRPr kumimoji="0" lang="ru-RU" sz="1200" b="1" u="none" strike="noStrike" kern="1200" dirty="0">
                        <a:solidFill>
                          <a:schemeClr val="tx1"/>
                        </a:solidFill>
                        <a:effectLst/>
                        <a:latin typeface="Bookman Old Style" pitchFamily="18" charset="0"/>
                        <a:ea typeface="+mn-ea"/>
                        <a:cs typeface="+mn-cs"/>
                      </a:endParaRPr>
                    </a:p>
                  </a:txBody>
                  <a:tcPr marL="3513" marR="3513" marT="351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kumimoji="0" lang="ru-RU" sz="1200" b="1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10</a:t>
                      </a:r>
                      <a:endParaRPr kumimoji="0" lang="ru-RU" sz="1200" b="1" u="none" strike="noStrike" kern="1200" dirty="0">
                        <a:solidFill>
                          <a:schemeClr val="tx1"/>
                        </a:solidFill>
                        <a:effectLst/>
                        <a:latin typeface="Bookman Old Style" pitchFamily="18" charset="0"/>
                        <a:ea typeface="+mn-ea"/>
                        <a:cs typeface="+mn-cs"/>
                      </a:endParaRPr>
                    </a:p>
                  </a:txBody>
                  <a:tcPr marL="3513" marR="3513" marT="351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kumimoji="0" lang="ru-RU" sz="1200" b="1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100</a:t>
                      </a:r>
                      <a:endParaRPr kumimoji="0" lang="ru-RU" sz="1200" b="1" u="none" strike="noStrike" kern="1200" dirty="0">
                        <a:solidFill>
                          <a:schemeClr val="tx1"/>
                        </a:solidFill>
                        <a:effectLst/>
                        <a:latin typeface="Bookman Old Style" pitchFamily="18" charset="0"/>
                        <a:ea typeface="+mn-ea"/>
                        <a:cs typeface="+mn-cs"/>
                      </a:endParaRPr>
                    </a:p>
                  </a:txBody>
                  <a:tcPr marL="3513" marR="3513" marT="3513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kumimoji="0" lang="ru-RU" sz="1200" b="1" u="none" strike="noStrike" kern="1200" dirty="0"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105</a:t>
                      </a:r>
                    </a:p>
                  </a:txBody>
                  <a:tcPr marL="3513" marR="3513" marT="351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kumimoji="0" lang="ru-RU" sz="1200" b="1" u="none" strike="noStrike" kern="1200" dirty="0"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105</a:t>
                      </a:r>
                    </a:p>
                  </a:txBody>
                  <a:tcPr marL="3513" marR="3513" marT="351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kumimoji="0" lang="ru-RU" sz="1200" b="1" u="none" strike="noStrike" kern="1200" dirty="0"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100</a:t>
                      </a:r>
                    </a:p>
                  </a:txBody>
                  <a:tcPr marL="3513" marR="3513" marT="351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0813">
                <a:tc>
                  <a:txBody>
                    <a:bodyPr/>
                    <a:lstStyle/>
                    <a:p>
                      <a:pPr algn="l" fontAlgn="b"/>
                      <a:r>
                        <a:rPr kumimoji="0" lang="ru-RU" sz="1200" b="1" u="none" strike="noStrike" kern="1200" dirty="0"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8</a:t>
                      </a:r>
                    </a:p>
                  </a:txBody>
                  <a:tcPr marL="3513" marR="3513" marT="351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kumimoji="0" lang="ru-RU" sz="1200" b="1" u="none" strike="noStrike" kern="1200"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Жлобинский</a:t>
                      </a:r>
                    </a:p>
                  </a:txBody>
                  <a:tcPr marL="3513" marR="3513" marT="351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kumimoji="0" lang="ru-RU" sz="1200" b="1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15</a:t>
                      </a:r>
                      <a:endParaRPr kumimoji="0" lang="ru-RU" sz="1200" b="1" u="none" strike="noStrike" kern="1200" dirty="0">
                        <a:solidFill>
                          <a:schemeClr val="tx1"/>
                        </a:solidFill>
                        <a:effectLst/>
                        <a:latin typeface="Bookman Old Style" pitchFamily="18" charset="0"/>
                        <a:ea typeface="+mn-ea"/>
                        <a:cs typeface="+mn-cs"/>
                      </a:endParaRPr>
                    </a:p>
                  </a:txBody>
                  <a:tcPr marL="3513" marR="3513" marT="351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kumimoji="0" lang="ru-RU" sz="1200" b="1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15</a:t>
                      </a:r>
                      <a:endParaRPr kumimoji="0" lang="ru-RU" sz="1200" b="1" u="none" strike="noStrike" kern="1200" dirty="0">
                        <a:solidFill>
                          <a:schemeClr val="tx1"/>
                        </a:solidFill>
                        <a:effectLst/>
                        <a:latin typeface="Bookman Old Style" pitchFamily="18" charset="0"/>
                        <a:ea typeface="+mn-ea"/>
                        <a:cs typeface="+mn-cs"/>
                      </a:endParaRPr>
                    </a:p>
                  </a:txBody>
                  <a:tcPr marL="3513" marR="3513" marT="351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kumimoji="0" lang="ru-RU" sz="1200" b="1" u="none" strike="noStrike" kern="1200"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100</a:t>
                      </a:r>
                    </a:p>
                  </a:txBody>
                  <a:tcPr marL="3513" marR="3513" marT="3513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kumimoji="0" lang="ru-RU" sz="1200" b="1" u="none" strike="noStrike" kern="1200" dirty="0"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155</a:t>
                      </a:r>
                    </a:p>
                  </a:txBody>
                  <a:tcPr marL="3513" marR="3513" marT="351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kumimoji="0" lang="ru-RU" sz="1200" b="1" u="none" strike="noStrike" kern="1200" dirty="0"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155</a:t>
                      </a:r>
                    </a:p>
                  </a:txBody>
                  <a:tcPr marL="3513" marR="3513" marT="351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kumimoji="0" lang="ru-RU" sz="1200" b="1" u="none" strike="noStrike" kern="1200" dirty="0"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100</a:t>
                      </a:r>
                    </a:p>
                  </a:txBody>
                  <a:tcPr marL="3513" marR="3513" marT="351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1149">
                <a:tc>
                  <a:txBody>
                    <a:bodyPr/>
                    <a:lstStyle/>
                    <a:p>
                      <a:pPr algn="l" fontAlgn="b"/>
                      <a:r>
                        <a:rPr kumimoji="0" lang="ru-RU" sz="1200" b="1" u="none" strike="noStrike" kern="1200"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9</a:t>
                      </a:r>
                    </a:p>
                  </a:txBody>
                  <a:tcPr marL="3513" marR="3513" marT="351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kumimoji="0" lang="ru-RU" sz="1200" b="1" u="none" strike="noStrike" kern="1200" dirty="0" err="1"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Калинковичский</a:t>
                      </a:r>
                      <a:endParaRPr kumimoji="0" lang="ru-RU" sz="1200" b="1" u="none" strike="noStrike" kern="1200" dirty="0">
                        <a:solidFill>
                          <a:schemeClr val="tx1"/>
                        </a:solidFill>
                        <a:effectLst/>
                        <a:latin typeface="Bookman Old Style" pitchFamily="18" charset="0"/>
                        <a:ea typeface="+mn-ea"/>
                        <a:cs typeface="+mn-cs"/>
                      </a:endParaRPr>
                    </a:p>
                  </a:txBody>
                  <a:tcPr marL="3513" marR="3513" marT="351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kumimoji="0" lang="ru-RU" sz="1200" b="1" u="none" strike="noStrike" kern="1200" dirty="0"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18</a:t>
                      </a:r>
                    </a:p>
                  </a:txBody>
                  <a:tcPr marL="3513" marR="3513" marT="351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kumimoji="0" lang="ru-RU" sz="1200" b="1" u="none" strike="noStrike" kern="1200" dirty="0"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18</a:t>
                      </a:r>
                    </a:p>
                  </a:txBody>
                  <a:tcPr marL="3513" marR="3513" marT="351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kumimoji="0" lang="ru-RU" sz="1200" b="1" u="none" strike="noStrike" kern="1200"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100</a:t>
                      </a:r>
                    </a:p>
                  </a:txBody>
                  <a:tcPr marL="3513" marR="3513" marT="3513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kumimoji="0" lang="ru-RU" sz="1200" b="1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132</a:t>
                      </a:r>
                      <a:endParaRPr kumimoji="0" lang="ru-RU" sz="1200" b="1" u="none" strike="noStrike" kern="1200" dirty="0">
                        <a:solidFill>
                          <a:schemeClr val="tx1"/>
                        </a:solidFill>
                        <a:effectLst/>
                        <a:latin typeface="Bookman Old Style" pitchFamily="18" charset="0"/>
                        <a:ea typeface="+mn-ea"/>
                        <a:cs typeface="+mn-cs"/>
                      </a:endParaRPr>
                    </a:p>
                  </a:txBody>
                  <a:tcPr marL="3513" marR="3513" marT="351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kumimoji="0" lang="ru-RU" sz="1200" b="1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132</a:t>
                      </a:r>
                      <a:endParaRPr kumimoji="0" lang="ru-RU" sz="1200" b="1" u="none" strike="noStrike" kern="1200" dirty="0">
                        <a:solidFill>
                          <a:schemeClr val="tx1"/>
                        </a:solidFill>
                        <a:effectLst/>
                        <a:latin typeface="Bookman Old Style" pitchFamily="18" charset="0"/>
                        <a:ea typeface="+mn-ea"/>
                        <a:cs typeface="+mn-cs"/>
                      </a:endParaRPr>
                    </a:p>
                  </a:txBody>
                  <a:tcPr marL="3513" marR="3513" marT="351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kumimoji="0" lang="ru-RU" sz="1200" b="1" u="none" strike="noStrike" kern="1200" dirty="0"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100</a:t>
                      </a:r>
                    </a:p>
                  </a:txBody>
                  <a:tcPr marL="3513" marR="3513" marT="351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0813">
                <a:tc>
                  <a:txBody>
                    <a:bodyPr/>
                    <a:lstStyle/>
                    <a:p>
                      <a:pPr algn="l" fontAlgn="b"/>
                      <a:r>
                        <a:rPr kumimoji="0" lang="ru-RU" sz="1200" b="1" u="none" strike="noStrike" kern="1200" dirty="0"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10</a:t>
                      </a:r>
                    </a:p>
                  </a:txBody>
                  <a:tcPr marL="3513" marR="3513" marT="351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kumimoji="0" lang="ru-RU" sz="1200" b="1" u="none" strike="noStrike" kern="1200"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Кормянский</a:t>
                      </a:r>
                    </a:p>
                  </a:txBody>
                  <a:tcPr marL="3513" marR="3513" marT="351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kumimoji="0" lang="ru-RU" sz="1200" b="1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7</a:t>
                      </a:r>
                      <a:endParaRPr kumimoji="0" lang="ru-RU" sz="1200" b="1" u="none" strike="noStrike" kern="1200" dirty="0">
                        <a:solidFill>
                          <a:schemeClr val="tx1"/>
                        </a:solidFill>
                        <a:effectLst/>
                        <a:latin typeface="Bookman Old Style" pitchFamily="18" charset="0"/>
                        <a:ea typeface="+mn-ea"/>
                        <a:cs typeface="+mn-cs"/>
                      </a:endParaRPr>
                    </a:p>
                  </a:txBody>
                  <a:tcPr marL="3513" marR="3513" marT="351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kumimoji="0" lang="ru-RU" sz="1200" b="1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7</a:t>
                      </a:r>
                      <a:endParaRPr kumimoji="0" lang="ru-RU" sz="1200" b="1" u="none" strike="noStrike" kern="1200" dirty="0">
                        <a:solidFill>
                          <a:schemeClr val="tx1"/>
                        </a:solidFill>
                        <a:effectLst/>
                        <a:latin typeface="Bookman Old Style" pitchFamily="18" charset="0"/>
                        <a:ea typeface="+mn-ea"/>
                        <a:cs typeface="+mn-cs"/>
                      </a:endParaRPr>
                    </a:p>
                  </a:txBody>
                  <a:tcPr marL="3513" marR="3513" marT="351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kumimoji="0" lang="ru-RU" sz="1200" b="1" u="none" strike="noStrike" kern="1200"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100</a:t>
                      </a:r>
                    </a:p>
                  </a:txBody>
                  <a:tcPr marL="3513" marR="3513" marT="3513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kumimoji="0" lang="ru-RU" sz="1200" b="1" u="none" strike="noStrike" kern="1200" dirty="0"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76</a:t>
                      </a:r>
                    </a:p>
                  </a:txBody>
                  <a:tcPr marL="3513" marR="3513" marT="351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kumimoji="0" lang="ru-RU" sz="1200" b="1" u="none" strike="noStrike" kern="1200" dirty="0"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76</a:t>
                      </a:r>
                    </a:p>
                  </a:txBody>
                  <a:tcPr marL="3513" marR="3513" marT="351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kumimoji="0" lang="ru-RU" sz="1200" b="1" u="none" strike="noStrike" kern="1200" dirty="0"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100</a:t>
                      </a:r>
                    </a:p>
                  </a:txBody>
                  <a:tcPr marL="3513" marR="3513" marT="351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0813">
                <a:tc>
                  <a:txBody>
                    <a:bodyPr/>
                    <a:lstStyle/>
                    <a:p>
                      <a:pPr algn="l" fontAlgn="b"/>
                      <a:r>
                        <a:rPr kumimoji="0" lang="ru-RU" sz="1200" b="1" u="none" strike="noStrike" kern="1200"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11</a:t>
                      </a:r>
                    </a:p>
                  </a:txBody>
                  <a:tcPr marL="3513" marR="3513" marT="351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kumimoji="0" lang="ru-RU" sz="1200" b="1" u="none" strike="noStrike" kern="1200"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Лельчицкий</a:t>
                      </a:r>
                    </a:p>
                  </a:txBody>
                  <a:tcPr marL="3513" marR="3513" marT="351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kumimoji="0" lang="ru-RU" sz="1200" b="1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12</a:t>
                      </a:r>
                      <a:endParaRPr kumimoji="0" lang="ru-RU" sz="1200" b="1" u="none" strike="noStrike" kern="1200" dirty="0">
                        <a:solidFill>
                          <a:schemeClr val="tx1"/>
                        </a:solidFill>
                        <a:effectLst/>
                        <a:latin typeface="Bookman Old Style" pitchFamily="18" charset="0"/>
                        <a:ea typeface="+mn-ea"/>
                        <a:cs typeface="+mn-cs"/>
                      </a:endParaRPr>
                    </a:p>
                  </a:txBody>
                  <a:tcPr marL="3513" marR="3513" marT="351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kumimoji="0" lang="ru-RU" sz="1200" b="1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12</a:t>
                      </a:r>
                      <a:endParaRPr kumimoji="0" lang="ru-RU" sz="1200" b="1" u="none" strike="noStrike" kern="1200" dirty="0">
                        <a:solidFill>
                          <a:schemeClr val="tx1"/>
                        </a:solidFill>
                        <a:effectLst/>
                        <a:latin typeface="Bookman Old Style" pitchFamily="18" charset="0"/>
                        <a:ea typeface="+mn-ea"/>
                        <a:cs typeface="+mn-cs"/>
                      </a:endParaRPr>
                    </a:p>
                  </a:txBody>
                  <a:tcPr marL="3513" marR="3513" marT="351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kumimoji="0" lang="ru-RU" sz="1200" b="1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100</a:t>
                      </a:r>
                      <a:endParaRPr kumimoji="0" lang="ru-RU" sz="1200" b="1" u="none" strike="noStrike" kern="1200" dirty="0">
                        <a:solidFill>
                          <a:schemeClr val="tx1"/>
                        </a:solidFill>
                        <a:effectLst/>
                        <a:latin typeface="Bookman Old Style" pitchFamily="18" charset="0"/>
                        <a:ea typeface="+mn-ea"/>
                        <a:cs typeface="+mn-cs"/>
                      </a:endParaRPr>
                    </a:p>
                  </a:txBody>
                  <a:tcPr marL="3513" marR="3513" marT="3513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kumimoji="0" lang="ru-RU" sz="1200" b="1" u="none" strike="noStrike" kern="1200" dirty="0"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74</a:t>
                      </a:r>
                    </a:p>
                  </a:txBody>
                  <a:tcPr marL="3513" marR="3513" marT="351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kumimoji="0" lang="ru-RU" sz="1200" b="1" u="none" strike="noStrike" kern="1200" dirty="0"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74</a:t>
                      </a:r>
                    </a:p>
                  </a:txBody>
                  <a:tcPr marL="3513" marR="3513" marT="351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kumimoji="0" lang="ru-RU" sz="1200" b="1" u="none" strike="noStrike" kern="1200" dirty="0"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100</a:t>
                      </a:r>
                    </a:p>
                  </a:txBody>
                  <a:tcPr marL="3513" marR="3513" marT="351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0813">
                <a:tc>
                  <a:txBody>
                    <a:bodyPr/>
                    <a:lstStyle/>
                    <a:p>
                      <a:pPr algn="l" fontAlgn="b"/>
                      <a:r>
                        <a:rPr kumimoji="0" lang="ru-RU" sz="1200" b="1" u="none" strike="noStrike" kern="1200" dirty="0"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12</a:t>
                      </a:r>
                    </a:p>
                  </a:txBody>
                  <a:tcPr marL="3513" marR="3513" marT="351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kumimoji="0" lang="ru-RU" sz="1200" b="1" u="none" strike="noStrike" kern="1200"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Лоевский</a:t>
                      </a:r>
                    </a:p>
                  </a:txBody>
                  <a:tcPr marL="3513" marR="3513" marT="351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kumimoji="0" lang="ru-RU" sz="1200" b="1" u="none" strike="noStrike" kern="1200" dirty="0"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7</a:t>
                      </a:r>
                    </a:p>
                  </a:txBody>
                  <a:tcPr marL="3513" marR="3513" marT="351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kumimoji="0" lang="ru-RU" sz="1200" b="1" u="none" strike="noStrike" kern="1200" dirty="0"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7</a:t>
                      </a:r>
                    </a:p>
                  </a:txBody>
                  <a:tcPr marL="3513" marR="3513" marT="351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kumimoji="0" lang="ru-RU" sz="1200" b="1" u="none" strike="noStrike" kern="1200"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100</a:t>
                      </a:r>
                    </a:p>
                  </a:txBody>
                  <a:tcPr marL="3513" marR="3513" marT="3513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kumimoji="0" lang="ru-RU" sz="1200" b="1" u="none" strike="noStrike" kern="1200"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71</a:t>
                      </a:r>
                    </a:p>
                  </a:txBody>
                  <a:tcPr marL="3513" marR="3513" marT="351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kumimoji="0" lang="ru-RU" sz="1200" b="1" u="none" strike="noStrike" kern="1200"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71</a:t>
                      </a:r>
                    </a:p>
                  </a:txBody>
                  <a:tcPr marL="3513" marR="3513" marT="351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kumimoji="0" lang="ru-RU" sz="1200" b="1" u="none" strike="noStrike" kern="1200" dirty="0"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100</a:t>
                      </a:r>
                    </a:p>
                  </a:txBody>
                  <a:tcPr marL="3513" marR="3513" marT="351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0813">
                <a:tc>
                  <a:txBody>
                    <a:bodyPr/>
                    <a:lstStyle/>
                    <a:p>
                      <a:pPr algn="l" fontAlgn="b"/>
                      <a:r>
                        <a:rPr kumimoji="0" lang="ru-RU" sz="1200" b="1" u="none" strike="noStrike" kern="1200" dirty="0"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13</a:t>
                      </a:r>
                    </a:p>
                  </a:txBody>
                  <a:tcPr marL="3513" marR="3513" marT="351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kumimoji="0" lang="ru-RU" sz="1200" b="1" u="none" strike="noStrike" kern="1200"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Мозырский</a:t>
                      </a:r>
                    </a:p>
                  </a:txBody>
                  <a:tcPr marL="3513" marR="3513" marT="351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kumimoji="0" lang="ru-RU" sz="1200" b="1" u="none" strike="noStrike" kern="1200" dirty="0"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10</a:t>
                      </a:r>
                    </a:p>
                  </a:txBody>
                  <a:tcPr marL="3513" marR="3513" marT="351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kumimoji="0" lang="ru-RU" sz="1200" b="1" u="none" strike="noStrike" kern="1200" dirty="0"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10</a:t>
                      </a:r>
                    </a:p>
                  </a:txBody>
                  <a:tcPr marL="3513" marR="3513" marT="351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kumimoji="0" lang="ru-RU" sz="1200" b="1" u="none" strike="noStrike" kern="1200"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100</a:t>
                      </a:r>
                    </a:p>
                  </a:txBody>
                  <a:tcPr marL="3513" marR="3513" marT="3513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kumimoji="0" lang="ru-RU" sz="1200" b="1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98</a:t>
                      </a:r>
                      <a:endParaRPr kumimoji="0" lang="ru-RU" sz="1200" b="1" u="none" strike="noStrike" kern="1200" dirty="0">
                        <a:solidFill>
                          <a:schemeClr val="tx1"/>
                        </a:solidFill>
                        <a:effectLst/>
                        <a:latin typeface="Bookman Old Style" pitchFamily="18" charset="0"/>
                        <a:ea typeface="+mn-ea"/>
                        <a:cs typeface="+mn-cs"/>
                      </a:endParaRPr>
                    </a:p>
                  </a:txBody>
                  <a:tcPr marL="3513" marR="3513" marT="351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kumimoji="0" lang="ru-RU" sz="1200" b="1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98</a:t>
                      </a:r>
                      <a:endParaRPr kumimoji="0" lang="ru-RU" sz="1200" b="1" u="none" strike="noStrike" kern="1200" dirty="0">
                        <a:solidFill>
                          <a:schemeClr val="tx1"/>
                        </a:solidFill>
                        <a:effectLst/>
                        <a:latin typeface="Bookman Old Style" pitchFamily="18" charset="0"/>
                        <a:ea typeface="+mn-ea"/>
                        <a:cs typeface="+mn-cs"/>
                      </a:endParaRPr>
                    </a:p>
                  </a:txBody>
                  <a:tcPr marL="3513" marR="3513" marT="351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kumimoji="0" lang="ru-RU" sz="1200" b="1" u="none" strike="noStrike" kern="1200" dirty="0"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100</a:t>
                      </a:r>
                    </a:p>
                  </a:txBody>
                  <a:tcPr marL="3513" marR="3513" marT="351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0813">
                <a:tc>
                  <a:txBody>
                    <a:bodyPr/>
                    <a:lstStyle/>
                    <a:p>
                      <a:pPr algn="l" fontAlgn="b"/>
                      <a:r>
                        <a:rPr kumimoji="0" lang="ru-RU" sz="1200" b="1" u="none" strike="noStrike" kern="1200" dirty="0"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14</a:t>
                      </a:r>
                    </a:p>
                  </a:txBody>
                  <a:tcPr marL="3513" marR="3513" marT="351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kumimoji="0" lang="ru-RU" sz="1200" b="1" u="none" strike="noStrike" kern="1200"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Наровлянский</a:t>
                      </a:r>
                    </a:p>
                  </a:txBody>
                  <a:tcPr marL="3513" marR="3513" marT="351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kumimoji="0" lang="ru-RU" sz="1200" b="1" u="none" strike="noStrike" kern="1200" dirty="0"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4</a:t>
                      </a:r>
                    </a:p>
                  </a:txBody>
                  <a:tcPr marL="3513" marR="3513" marT="351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kumimoji="0" lang="ru-RU" sz="1200" b="1" u="none" strike="noStrike" kern="1200" dirty="0"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4</a:t>
                      </a:r>
                    </a:p>
                  </a:txBody>
                  <a:tcPr marL="3513" marR="3513" marT="351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kumimoji="0" lang="ru-RU" sz="1200" b="1" u="none" strike="noStrike" kern="1200"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100</a:t>
                      </a:r>
                    </a:p>
                  </a:txBody>
                  <a:tcPr marL="3513" marR="3513" marT="3513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kumimoji="0" lang="ru-RU" sz="1200" b="1" u="none" strike="noStrike" kern="1200" dirty="0"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35</a:t>
                      </a:r>
                    </a:p>
                  </a:txBody>
                  <a:tcPr marL="3513" marR="3513" marT="351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kumimoji="0" lang="ru-RU" sz="1200" b="1" u="none" strike="noStrike" kern="1200" dirty="0"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35</a:t>
                      </a:r>
                    </a:p>
                  </a:txBody>
                  <a:tcPr marL="3513" marR="3513" marT="351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kumimoji="0" lang="ru-RU" sz="1200" b="1" u="none" strike="noStrike" kern="1200" dirty="0"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100</a:t>
                      </a:r>
                    </a:p>
                  </a:txBody>
                  <a:tcPr marL="3513" marR="3513" marT="351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0813">
                <a:tc>
                  <a:txBody>
                    <a:bodyPr/>
                    <a:lstStyle/>
                    <a:p>
                      <a:pPr algn="l" fontAlgn="b"/>
                      <a:r>
                        <a:rPr kumimoji="0" lang="ru-RU" sz="1200" b="1" u="none" strike="noStrike" kern="1200" dirty="0"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15</a:t>
                      </a:r>
                    </a:p>
                  </a:txBody>
                  <a:tcPr marL="3513" marR="3513" marT="351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kumimoji="0" lang="ru-RU" sz="1200" b="1" u="none" strike="noStrike" kern="1200"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Октябрьский</a:t>
                      </a:r>
                    </a:p>
                  </a:txBody>
                  <a:tcPr marL="3513" marR="3513" marT="351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kumimoji="0" lang="ru-RU" sz="1200" b="1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7</a:t>
                      </a:r>
                      <a:endParaRPr kumimoji="0" lang="ru-RU" sz="1200" b="1" u="none" strike="noStrike" kern="1200" dirty="0">
                        <a:solidFill>
                          <a:schemeClr val="tx1"/>
                        </a:solidFill>
                        <a:effectLst/>
                        <a:latin typeface="Bookman Old Style" pitchFamily="18" charset="0"/>
                        <a:ea typeface="+mn-ea"/>
                        <a:cs typeface="+mn-cs"/>
                      </a:endParaRPr>
                    </a:p>
                  </a:txBody>
                  <a:tcPr marL="3513" marR="3513" marT="351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kumimoji="0" lang="ru-RU" sz="1200" b="1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7</a:t>
                      </a:r>
                      <a:endParaRPr kumimoji="0" lang="ru-RU" sz="1200" b="1" u="none" strike="noStrike" kern="1200" dirty="0">
                        <a:solidFill>
                          <a:schemeClr val="tx1"/>
                        </a:solidFill>
                        <a:effectLst/>
                        <a:latin typeface="Bookman Old Style" pitchFamily="18" charset="0"/>
                        <a:ea typeface="+mn-ea"/>
                        <a:cs typeface="+mn-cs"/>
                      </a:endParaRPr>
                    </a:p>
                  </a:txBody>
                  <a:tcPr marL="3513" marR="3513" marT="351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kumimoji="0" lang="ru-RU" sz="1200" b="1" u="none" strike="noStrike" kern="1200"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100</a:t>
                      </a:r>
                    </a:p>
                  </a:txBody>
                  <a:tcPr marL="3513" marR="3513" marT="3513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kumimoji="0" lang="ru-RU" sz="1200" b="1" u="none" strike="noStrike" kern="1200"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77</a:t>
                      </a:r>
                    </a:p>
                  </a:txBody>
                  <a:tcPr marL="3513" marR="3513" marT="351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kumimoji="0" lang="ru-RU" sz="1200" b="1" u="none" strike="noStrike" kern="1200" dirty="0"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77</a:t>
                      </a:r>
                    </a:p>
                  </a:txBody>
                  <a:tcPr marL="3513" marR="3513" marT="351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kumimoji="0" lang="ru-RU" sz="1200" b="1" u="none" strike="noStrike" kern="1200" dirty="0"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100</a:t>
                      </a:r>
                    </a:p>
                  </a:txBody>
                  <a:tcPr marL="3513" marR="3513" marT="351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0813">
                <a:tc>
                  <a:txBody>
                    <a:bodyPr/>
                    <a:lstStyle/>
                    <a:p>
                      <a:pPr algn="l" fontAlgn="b"/>
                      <a:r>
                        <a:rPr kumimoji="0" lang="ru-RU" sz="1200" b="1" u="none" strike="noStrike" kern="1200" dirty="0"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16</a:t>
                      </a:r>
                    </a:p>
                  </a:txBody>
                  <a:tcPr marL="3513" marR="3513" marT="351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kumimoji="0" lang="ru-RU" sz="1200" b="1" u="none" strike="noStrike" kern="1200"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Петриковский</a:t>
                      </a:r>
                    </a:p>
                  </a:txBody>
                  <a:tcPr marL="3513" marR="3513" marT="351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kumimoji="0" lang="ru-RU" sz="1200" b="1" u="none" strike="noStrike" kern="1200" dirty="0"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16</a:t>
                      </a:r>
                    </a:p>
                  </a:txBody>
                  <a:tcPr marL="3513" marR="3513" marT="351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kumimoji="0" lang="ru-RU" sz="1200" b="1" u="none" strike="noStrike" kern="1200" dirty="0"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16</a:t>
                      </a:r>
                    </a:p>
                  </a:txBody>
                  <a:tcPr marL="3513" marR="3513" marT="351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kumimoji="0" lang="ru-RU" sz="1200" b="1" u="none" strike="noStrike" kern="1200"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100</a:t>
                      </a:r>
                    </a:p>
                  </a:txBody>
                  <a:tcPr marL="3513" marR="3513" marT="3513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kumimoji="0" lang="ru-RU" sz="1200" b="1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120</a:t>
                      </a:r>
                      <a:endParaRPr kumimoji="0" lang="ru-RU" sz="1200" b="1" u="none" strike="noStrike" kern="1200" dirty="0">
                        <a:solidFill>
                          <a:schemeClr val="tx1"/>
                        </a:solidFill>
                        <a:effectLst/>
                        <a:latin typeface="Bookman Old Style" pitchFamily="18" charset="0"/>
                        <a:ea typeface="+mn-ea"/>
                        <a:cs typeface="+mn-cs"/>
                      </a:endParaRPr>
                    </a:p>
                  </a:txBody>
                  <a:tcPr marL="3513" marR="3513" marT="351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kumimoji="0" lang="ru-RU" sz="1200" b="1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120</a:t>
                      </a:r>
                      <a:endParaRPr kumimoji="0" lang="ru-RU" sz="1200" b="1" u="none" strike="noStrike" kern="1200" dirty="0">
                        <a:solidFill>
                          <a:schemeClr val="tx1"/>
                        </a:solidFill>
                        <a:effectLst/>
                        <a:latin typeface="Bookman Old Style" pitchFamily="18" charset="0"/>
                        <a:ea typeface="+mn-ea"/>
                        <a:cs typeface="+mn-cs"/>
                      </a:endParaRPr>
                    </a:p>
                  </a:txBody>
                  <a:tcPr marL="3513" marR="3513" marT="351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kumimoji="0" lang="ru-RU" sz="1200" b="1" u="none" strike="noStrike" kern="1200" dirty="0"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100</a:t>
                      </a:r>
                    </a:p>
                  </a:txBody>
                  <a:tcPr marL="3513" marR="3513" marT="351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0813">
                <a:tc>
                  <a:txBody>
                    <a:bodyPr/>
                    <a:lstStyle/>
                    <a:p>
                      <a:pPr algn="l" fontAlgn="b"/>
                      <a:r>
                        <a:rPr kumimoji="0" lang="ru-RU" sz="1200" b="1" u="none" strike="noStrike" kern="1200" dirty="0"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17</a:t>
                      </a:r>
                    </a:p>
                  </a:txBody>
                  <a:tcPr marL="3513" marR="3513" marT="351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kumimoji="0" lang="ru-RU" sz="1200" b="1" u="none" strike="noStrike" kern="1200"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Речицкий</a:t>
                      </a:r>
                    </a:p>
                  </a:txBody>
                  <a:tcPr marL="3513" marR="3513" marT="351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kumimoji="0" lang="ru-RU" sz="1200" b="1" u="none" strike="noStrike" kern="1200" dirty="0"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17</a:t>
                      </a:r>
                    </a:p>
                  </a:txBody>
                  <a:tcPr marL="3513" marR="3513" marT="351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kumimoji="0" lang="ru-RU" sz="1200" b="1" u="none" strike="noStrike" kern="1200" dirty="0"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17</a:t>
                      </a:r>
                    </a:p>
                  </a:txBody>
                  <a:tcPr marL="3513" marR="3513" marT="351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kumimoji="0" lang="ru-RU" sz="1200" b="1" u="none" strike="noStrike" kern="1200"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100</a:t>
                      </a:r>
                    </a:p>
                  </a:txBody>
                  <a:tcPr marL="3513" marR="3513" marT="3513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kumimoji="0" lang="ru-RU" sz="1200" b="1" u="none" strike="noStrike" kern="1200" smtClean="0"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177</a:t>
                      </a:r>
                      <a:endParaRPr kumimoji="0" lang="ru-RU" sz="1200" b="1" u="none" strike="noStrike" kern="1200" dirty="0">
                        <a:solidFill>
                          <a:schemeClr val="tx1"/>
                        </a:solidFill>
                        <a:effectLst/>
                        <a:latin typeface="Bookman Old Style" pitchFamily="18" charset="0"/>
                        <a:ea typeface="+mn-ea"/>
                        <a:cs typeface="+mn-cs"/>
                      </a:endParaRPr>
                    </a:p>
                  </a:txBody>
                  <a:tcPr marL="3513" marR="3513" marT="351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kumimoji="0" lang="ru-RU" sz="1200" b="1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177</a:t>
                      </a:r>
                      <a:endParaRPr kumimoji="0" lang="ru-RU" sz="1200" b="1" u="none" strike="noStrike" kern="1200" dirty="0">
                        <a:solidFill>
                          <a:schemeClr val="tx1"/>
                        </a:solidFill>
                        <a:effectLst/>
                        <a:latin typeface="Bookman Old Style" pitchFamily="18" charset="0"/>
                        <a:ea typeface="+mn-ea"/>
                        <a:cs typeface="+mn-cs"/>
                      </a:endParaRPr>
                    </a:p>
                  </a:txBody>
                  <a:tcPr marL="3513" marR="3513" marT="351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kumimoji="0" lang="ru-RU" sz="1200" b="1" u="none" strike="noStrike" kern="1200" dirty="0"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100</a:t>
                      </a:r>
                    </a:p>
                  </a:txBody>
                  <a:tcPr marL="3513" marR="3513" marT="351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0813">
                <a:tc>
                  <a:txBody>
                    <a:bodyPr/>
                    <a:lstStyle/>
                    <a:p>
                      <a:pPr algn="l" fontAlgn="b"/>
                      <a:r>
                        <a:rPr kumimoji="0" lang="ru-RU" sz="1200" b="1" u="none" strike="noStrike" kern="1200" dirty="0"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18</a:t>
                      </a:r>
                    </a:p>
                  </a:txBody>
                  <a:tcPr marL="3513" marR="3513" marT="351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kumimoji="0" lang="ru-RU" sz="1200" b="1" u="none" strike="noStrike" kern="1200"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Рогачевский</a:t>
                      </a:r>
                    </a:p>
                  </a:txBody>
                  <a:tcPr marL="3513" marR="3513" marT="351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kumimoji="0" lang="ru-RU" sz="1200" b="1" u="none" strike="noStrike" kern="1200"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17</a:t>
                      </a:r>
                    </a:p>
                  </a:txBody>
                  <a:tcPr marL="3513" marR="3513" marT="351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kumimoji="0" lang="ru-RU" sz="1200" b="1" u="none" strike="noStrike" kern="1200"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17</a:t>
                      </a:r>
                    </a:p>
                  </a:txBody>
                  <a:tcPr marL="3513" marR="3513" marT="351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kumimoji="0" lang="ru-RU" sz="1200" b="1" u="none" strike="noStrike" kern="1200"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100</a:t>
                      </a:r>
                    </a:p>
                  </a:txBody>
                  <a:tcPr marL="3513" marR="3513" marT="3513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kumimoji="0" lang="ru-RU" sz="1200" b="1" u="none" strike="noStrike" kern="1200" dirty="0"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201</a:t>
                      </a:r>
                    </a:p>
                  </a:txBody>
                  <a:tcPr marL="3513" marR="3513" marT="351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kumimoji="0" lang="ru-RU" sz="1200" b="1" u="none" strike="noStrike" kern="1200" dirty="0"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201</a:t>
                      </a:r>
                    </a:p>
                  </a:txBody>
                  <a:tcPr marL="3513" marR="3513" marT="351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kumimoji="0" lang="ru-RU" sz="1200" b="1" u="none" strike="noStrike" kern="1200" dirty="0"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100</a:t>
                      </a:r>
                    </a:p>
                  </a:txBody>
                  <a:tcPr marL="3513" marR="3513" marT="351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9819">
                <a:tc>
                  <a:txBody>
                    <a:bodyPr/>
                    <a:lstStyle/>
                    <a:p>
                      <a:pPr algn="l" fontAlgn="b"/>
                      <a:r>
                        <a:rPr kumimoji="0" lang="ru-RU" sz="1200" b="1" u="none" strike="noStrike" kern="1200" dirty="0"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19</a:t>
                      </a:r>
                    </a:p>
                  </a:txBody>
                  <a:tcPr marL="3513" marR="3513" marT="351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kumimoji="0" lang="ru-RU" sz="1200" b="1" u="none" strike="noStrike" kern="1200"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Светлогорский</a:t>
                      </a:r>
                    </a:p>
                  </a:txBody>
                  <a:tcPr marL="3513" marR="3513" marT="351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kumimoji="0" lang="ru-RU" sz="1200" b="1" u="none" strike="noStrike" kern="1200" dirty="0"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8</a:t>
                      </a:r>
                    </a:p>
                  </a:txBody>
                  <a:tcPr marL="3513" marR="3513" marT="351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kumimoji="0" lang="ru-RU" sz="1200" b="1" u="none" strike="noStrike" kern="1200" dirty="0"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8</a:t>
                      </a:r>
                    </a:p>
                  </a:txBody>
                  <a:tcPr marL="3513" marR="3513" marT="351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kumimoji="0" lang="ru-RU" sz="1200" b="1" u="none" strike="noStrike" kern="1200"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100</a:t>
                      </a:r>
                    </a:p>
                  </a:txBody>
                  <a:tcPr marL="3513" marR="3513" marT="3513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kumimoji="0" lang="ru-RU" sz="1200" b="1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101</a:t>
                      </a:r>
                      <a:endParaRPr kumimoji="0" lang="ru-RU" sz="1200" b="1" u="none" strike="noStrike" kern="1200" dirty="0">
                        <a:solidFill>
                          <a:schemeClr val="tx1"/>
                        </a:solidFill>
                        <a:effectLst/>
                        <a:latin typeface="Bookman Old Style" pitchFamily="18" charset="0"/>
                        <a:ea typeface="+mn-ea"/>
                        <a:cs typeface="+mn-cs"/>
                      </a:endParaRPr>
                    </a:p>
                  </a:txBody>
                  <a:tcPr marL="3513" marR="3513" marT="351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kumimoji="0" lang="ru-RU" sz="1200" b="1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101</a:t>
                      </a:r>
                      <a:endParaRPr kumimoji="0" lang="ru-RU" sz="1200" b="1" u="none" strike="noStrike" kern="1200" dirty="0">
                        <a:solidFill>
                          <a:schemeClr val="tx1"/>
                        </a:solidFill>
                        <a:effectLst/>
                        <a:latin typeface="Bookman Old Style" pitchFamily="18" charset="0"/>
                        <a:ea typeface="+mn-ea"/>
                        <a:cs typeface="+mn-cs"/>
                      </a:endParaRPr>
                    </a:p>
                  </a:txBody>
                  <a:tcPr marL="3513" marR="3513" marT="351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kumimoji="0" lang="ru-RU" sz="1200" b="1" u="none" strike="noStrike" kern="1200" dirty="0"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100</a:t>
                      </a:r>
                    </a:p>
                  </a:txBody>
                  <a:tcPr marL="3513" marR="3513" marT="351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0813">
                <a:tc>
                  <a:txBody>
                    <a:bodyPr/>
                    <a:lstStyle/>
                    <a:p>
                      <a:pPr algn="l" fontAlgn="b"/>
                      <a:r>
                        <a:rPr kumimoji="0" lang="ru-RU" sz="1200" b="1" u="none" strike="noStrike" kern="1200" dirty="0"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20</a:t>
                      </a:r>
                    </a:p>
                  </a:txBody>
                  <a:tcPr marL="3513" marR="3513" marT="351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kumimoji="0" lang="ru-RU" sz="1200" b="1" u="none" strike="noStrike" kern="1200"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Хойникский</a:t>
                      </a:r>
                    </a:p>
                  </a:txBody>
                  <a:tcPr marL="3513" marR="3513" marT="351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kumimoji="0" lang="ru-RU" sz="1200" b="1" u="none" strike="noStrike" kern="1200" dirty="0"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6</a:t>
                      </a:r>
                    </a:p>
                  </a:txBody>
                  <a:tcPr marL="3513" marR="3513" marT="351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kumimoji="0" lang="ru-RU" sz="1200" b="1" u="none" strike="noStrike" kern="1200" dirty="0"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6</a:t>
                      </a:r>
                    </a:p>
                  </a:txBody>
                  <a:tcPr marL="3513" marR="3513" marT="351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kumimoji="0" lang="ru-RU" sz="1200" b="1" u="none" strike="noStrike" kern="1200"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100</a:t>
                      </a:r>
                    </a:p>
                  </a:txBody>
                  <a:tcPr marL="3513" marR="3513" marT="3513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kumimoji="0" lang="ru-RU" sz="1200" b="1" u="none" strike="noStrike" kern="1200" dirty="0"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48</a:t>
                      </a:r>
                    </a:p>
                  </a:txBody>
                  <a:tcPr marL="3513" marR="3513" marT="351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kumimoji="0" lang="ru-RU" sz="1200" b="1" u="none" strike="noStrike" kern="1200" dirty="0"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48</a:t>
                      </a:r>
                    </a:p>
                  </a:txBody>
                  <a:tcPr marL="3513" marR="3513" marT="351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kumimoji="0" lang="ru-RU" sz="1200" b="1" u="none" strike="noStrike" kern="1200" dirty="0"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100</a:t>
                      </a:r>
                    </a:p>
                  </a:txBody>
                  <a:tcPr marL="3513" marR="3513" marT="351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0813">
                <a:tc>
                  <a:txBody>
                    <a:bodyPr/>
                    <a:lstStyle/>
                    <a:p>
                      <a:pPr algn="l" fontAlgn="b"/>
                      <a:r>
                        <a:rPr kumimoji="0" lang="ru-RU" sz="1200" b="1" u="none" strike="noStrike" kern="1200" dirty="0"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21</a:t>
                      </a:r>
                    </a:p>
                  </a:txBody>
                  <a:tcPr marL="3513" marR="3513" marT="351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kumimoji="0" lang="ru-RU" sz="1200" b="1" u="none" strike="noStrike" kern="1200"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Чечерский</a:t>
                      </a:r>
                    </a:p>
                  </a:txBody>
                  <a:tcPr marL="3513" marR="3513" marT="351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kumimoji="0" lang="ru-RU" sz="1200" b="1" u="none" strike="noStrike" kern="1200" dirty="0"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7</a:t>
                      </a:r>
                    </a:p>
                  </a:txBody>
                  <a:tcPr marL="3513" marR="3513" marT="351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kumimoji="0" lang="ru-RU" sz="1200" b="1" u="none" strike="noStrike" kern="1200" dirty="0"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7</a:t>
                      </a:r>
                    </a:p>
                  </a:txBody>
                  <a:tcPr marL="3513" marR="3513" marT="351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kumimoji="0" lang="ru-RU" sz="1200" b="1" u="none" strike="noStrike" kern="1200"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100</a:t>
                      </a:r>
                    </a:p>
                  </a:txBody>
                  <a:tcPr marL="3513" marR="3513" marT="3513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kumimoji="0" lang="ru-RU" sz="1200" b="1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92</a:t>
                      </a:r>
                      <a:endParaRPr kumimoji="0" lang="ru-RU" sz="1200" b="1" u="none" strike="noStrike" kern="1200" dirty="0">
                        <a:solidFill>
                          <a:schemeClr val="tx1"/>
                        </a:solidFill>
                        <a:effectLst/>
                        <a:latin typeface="Bookman Old Style" pitchFamily="18" charset="0"/>
                        <a:ea typeface="+mn-ea"/>
                        <a:cs typeface="+mn-cs"/>
                      </a:endParaRPr>
                    </a:p>
                  </a:txBody>
                  <a:tcPr marL="3513" marR="3513" marT="351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kumimoji="0" lang="ru-RU" sz="1200" b="1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92</a:t>
                      </a:r>
                      <a:endParaRPr kumimoji="0" lang="ru-RU" sz="1200" b="1" u="none" strike="noStrike" kern="1200" dirty="0">
                        <a:solidFill>
                          <a:schemeClr val="tx1"/>
                        </a:solidFill>
                        <a:effectLst/>
                        <a:latin typeface="Bookman Old Style" pitchFamily="18" charset="0"/>
                        <a:ea typeface="+mn-ea"/>
                        <a:cs typeface="+mn-cs"/>
                      </a:endParaRPr>
                    </a:p>
                  </a:txBody>
                  <a:tcPr marL="3513" marR="3513" marT="351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kumimoji="0" lang="ru-RU" sz="1200" b="1" u="none" strike="noStrike" kern="1200" dirty="0"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100</a:t>
                      </a:r>
                    </a:p>
                  </a:txBody>
                  <a:tcPr marL="3513" marR="3513" marT="351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0813">
                <a:tc>
                  <a:txBody>
                    <a:bodyPr/>
                    <a:lstStyle/>
                    <a:p>
                      <a:pPr algn="l" fontAlgn="b"/>
                      <a:r>
                        <a:rPr kumimoji="0" lang="ru-RU" sz="1200" b="1" u="none" strike="noStrike" kern="1200" dirty="0"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22</a:t>
                      </a:r>
                    </a:p>
                  </a:txBody>
                  <a:tcPr marL="3513" marR="3513" marT="351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kumimoji="0" lang="ru-RU" sz="1200" b="1" u="none" strike="noStrike" kern="1200"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г. Гомель</a:t>
                      </a:r>
                    </a:p>
                  </a:txBody>
                  <a:tcPr marL="3513" marR="3513" marT="351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kumimoji="0" lang="ru-RU" sz="1200" b="1" u="none" strike="noStrike" kern="1200" dirty="0"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3513" marR="3513" marT="351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kumimoji="0" lang="ru-RU" sz="1200" b="1" u="none" strike="noStrike" kern="1200" dirty="0"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3513" marR="3513" marT="351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kumimoji="0" lang="ru-RU" sz="1200" b="1" u="none" strike="noStrike" kern="1200" dirty="0"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3513" marR="3513" marT="3513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kumimoji="0" lang="ru-RU" sz="1200" b="1" u="none" strike="noStrike" kern="1200" dirty="0"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3513" marR="3513" marT="351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kumimoji="0" lang="ru-RU" sz="1200" b="1" u="none" strike="noStrike" kern="1200" dirty="0"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3513" marR="3513" marT="351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kumimoji="0" lang="ru-RU" sz="1200" b="1" u="none" strike="noStrike" kern="1200" dirty="0"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100</a:t>
                      </a:r>
                    </a:p>
                  </a:txBody>
                  <a:tcPr marL="3513" marR="3513" marT="351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0813">
                <a:tc>
                  <a:txBody>
                    <a:bodyPr/>
                    <a:lstStyle/>
                    <a:p>
                      <a:pPr algn="l" fontAlgn="b"/>
                      <a:r>
                        <a:rPr kumimoji="0" lang="ru-RU" sz="1200" b="1" u="none" strike="noStrike" kern="1200" dirty="0"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3513" marR="3513" marT="351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kumimoji="0" lang="ru-RU" sz="1200" b="1" u="none" strike="noStrike" kern="1200"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Итого:</a:t>
                      </a:r>
                    </a:p>
                  </a:txBody>
                  <a:tcPr marL="3513" marR="3513" marT="351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kumimoji="0" lang="ru-RU" sz="1200" b="1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231</a:t>
                      </a:r>
                      <a:endParaRPr kumimoji="0" lang="ru-RU" sz="1200" b="1" u="none" strike="noStrike" kern="1200" dirty="0">
                        <a:solidFill>
                          <a:schemeClr val="tx1"/>
                        </a:solidFill>
                        <a:effectLst/>
                        <a:latin typeface="Bookman Old Style" pitchFamily="18" charset="0"/>
                        <a:ea typeface="+mn-ea"/>
                        <a:cs typeface="+mn-cs"/>
                      </a:endParaRPr>
                    </a:p>
                  </a:txBody>
                  <a:tcPr marL="3513" marR="3513" marT="351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kumimoji="0" lang="ru-RU" sz="1200" b="1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231</a:t>
                      </a:r>
                      <a:endParaRPr kumimoji="0" lang="ru-RU" sz="1200" b="1" u="none" strike="noStrike" kern="1200" dirty="0">
                        <a:solidFill>
                          <a:schemeClr val="tx1"/>
                        </a:solidFill>
                        <a:effectLst/>
                        <a:latin typeface="Bookman Old Style" pitchFamily="18" charset="0"/>
                        <a:ea typeface="+mn-ea"/>
                        <a:cs typeface="+mn-cs"/>
                      </a:endParaRPr>
                    </a:p>
                  </a:txBody>
                  <a:tcPr marL="3513" marR="3513" marT="351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kumimoji="0" lang="ru-RU" sz="1200" b="1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100</a:t>
                      </a:r>
                      <a:endParaRPr kumimoji="0" lang="ru-RU" sz="1200" b="1" u="none" strike="noStrike" kern="1200" dirty="0">
                        <a:solidFill>
                          <a:schemeClr val="tx1"/>
                        </a:solidFill>
                        <a:effectLst/>
                        <a:latin typeface="Bookman Old Style" pitchFamily="18" charset="0"/>
                        <a:ea typeface="+mn-ea"/>
                        <a:cs typeface="+mn-cs"/>
                      </a:endParaRPr>
                    </a:p>
                  </a:txBody>
                  <a:tcPr marL="3513" marR="3513" marT="3513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kumimoji="0" lang="ru-RU" sz="1200" b="1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2277</a:t>
                      </a:r>
                      <a:endParaRPr kumimoji="0" lang="ru-RU" sz="1200" b="1" u="none" strike="noStrike" kern="1200" dirty="0">
                        <a:solidFill>
                          <a:schemeClr val="tx1"/>
                        </a:solidFill>
                        <a:effectLst/>
                        <a:latin typeface="Bookman Old Style" pitchFamily="18" charset="0"/>
                        <a:ea typeface="+mn-ea"/>
                        <a:cs typeface="+mn-cs"/>
                      </a:endParaRPr>
                    </a:p>
                  </a:txBody>
                  <a:tcPr marL="3513" marR="3513" marT="351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kumimoji="0" lang="ru-RU" sz="1200" b="1" u="none" strike="noStrike" kern="1200" smtClean="0"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2277</a:t>
                      </a:r>
                      <a:endParaRPr kumimoji="0" lang="ru-RU" sz="1200" b="1" u="none" strike="noStrike" kern="1200" dirty="0">
                        <a:solidFill>
                          <a:schemeClr val="tx1"/>
                        </a:solidFill>
                        <a:effectLst/>
                        <a:latin typeface="Bookman Old Style" pitchFamily="18" charset="0"/>
                        <a:ea typeface="+mn-ea"/>
                        <a:cs typeface="+mn-cs"/>
                      </a:endParaRPr>
                    </a:p>
                  </a:txBody>
                  <a:tcPr marL="3513" marR="3513" marT="351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kumimoji="0" lang="ru-RU" sz="1200" b="1" u="none" strike="noStrike" kern="1200" dirty="0"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100</a:t>
                      </a:r>
                    </a:p>
                  </a:txBody>
                  <a:tcPr marL="3513" marR="3513" marT="351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7168473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Моя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008000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7512</TotalTime>
  <Words>232</Words>
  <Application>Microsoft Office PowerPoint</Application>
  <PresentationFormat>Экран (4:3)</PresentationFormat>
  <Paragraphs>198</Paragraphs>
  <Slides>1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Открытая</vt:lpstr>
      <vt:lpstr>Количество населенных пунктов и сельсоветов в разрезе районов по состоянию на 01.01.2026 года</vt:lpstr>
    </vt:vector>
  </TitlesOfParts>
  <Company>WareZ Provider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ThemeGallery  PowerTemplate</dc:title>
  <dc:creator>02 Сидоров 70 06 85</dc:creator>
  <cp:lastModifiedBy>Рандовцова Елена Валерьевна</cp:lastModifiedBy>
  <cp:revision>941</cp:revision>
  <cp:lastPrinted>2025-02-24T13:51:16Z</cp:lastPrinted>
  <dcterms:created xsi:type="dcterms:W3CDTF">2011-01-20T13:53:30Z</dcterms:created>
  <dcterms:modified xsi:type="dcterms:W3CDTF">2026-02-16T07:13:13Z</dcterms:modified>
</cp:coreProperties>
</file>